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49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46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6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877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259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5551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561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0368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99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482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233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661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642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9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713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066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93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078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Муниципальное дошкольное образовательное учреждение</a:t>
            </a:r>
          </a:p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Детский сад «Ёлочка»» </a:t>
            </a:r>
          </a:p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Бичурского района </a:t>
            </a:r>
            <a:r>
              <a:rPr lang="ru-RU" altLang="ru-RU" dirty="0" err="1" smtClean="0">
                <a:latin typeface="Georgia" panose="02040502050405020303" pitchFamily="18" charset="0"/>
              </a:rPr>
              <a:t>РеспубликиБурятия</a:t>
            </a:r>
            <a:r>
              <a:rPr lang="ru-RU" altLang="ru-RU" dirty="0" smtClean="0">
                <a:latin typeface="Georgia" panose="02040502050405020303" pitchFamily="18" charset="0"/>
              </a:rPr>
              <a:t> </a:t>
            </a:r>
            <a:endParaRPr lang="ru-RU" altLang="ru-RU" dirty="0"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</a:t>
            </a:r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Целевой </a:t>
            </a:r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</TotalTime>
  <Words>354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Georgia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Даши</cp:lastModifiedBy>
  <cp:revision>25</cp:revision>
  <dcterms:created xsi:type="dcterms:W3CDTF">2023-02-22T14:53:18Z</dcterms:created>
  <dcterms:modified xsi:type="dcterms:W3CDTF">2023-11-25T18:32:03Z</dcterms:modified>
</cp:coreProperties>
</file>